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D39-C762-4581-8F27-186C532B8B88}" type="datetimeFigureOut">
              <a:rPr lang="pl-PL" smtClean="0"/>
              <a:t>12.05.2026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4D1E-B9C7-4A79-9139-6E12C99C2B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71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4D39-C762-4581-8F27-186C532B8B88}" type="datetimeFigureOut">
              <a:rPr lang="pl-PL" smtClean="0"/>
              <a:t>12.05.2026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4D1E-B9C7-4A79-9139-6E12C99C2B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55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77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128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39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1994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6446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90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003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223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233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025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6338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820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882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368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210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506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079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Aneta Ofman</dc:creator>
  <cp:lastModifiedBy>Aneta Ofman</cp:lastModifiedBy>
  <cp:revision>1</cp:revision>
  <dcterms:created xsi:type="dcterms:W3CDTF">2026-05-12T11:19:45Z</dcterms:created>
  <dcterms:modified xsi:type="dcterms:W3CDTF">2026-05-12T11:19:45Z</dcterms:modified>
</cp:coreProperties>
</file>